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9" r:id="rId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LMU CompatilFact"/>
      <p:regular r:id="rId8"/>
      <p:bold r:id="rId9"/>
      <p:italic r:id="rId10"/>
      <p:boldItalic r:id="rId11"/>
    </p:embeddedFont>
    <p:embeddedFont>
      <p:font typeface="LMU SabonNext Demi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C1C1"/>
    <a:srgbClr val="FAFAFA"/>
    <a:srgbClr val="F7F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>
      <p:cViewPr varScale="1">
        <p:scale>
          <a:sx n="121" d="100"/>
          <a:sy n="121" d="100"/>
        </p:scale>
        <p:origin x="1360" y="-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11441F-F30F-4649-A32B-0EF4F2FA26B8}" type="datetimeFigureOut">
              <a:rPr lang="en-US" smtClean="0"/>
              <a:t>2/2/18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6E8F2-93EB-4C85-ABA8-D00AB60929F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35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max\Desktop\slidetemplate\siegel_12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400" y="2754000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26" name="Picture 2" descr="C:\Users\max\Desktop\slidetemplate\HeaderTitl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63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:\Users\max\Desktop\slidetemplate\mediainformatics_blackonly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618320"/>
            <a:ext cx="1728192" cy="1085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243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40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3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max\Desktop\slidetemplate\siegel_12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400" y="2754000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2" descr="C:\Users\max\Desktop\slidetemplate\HeaderTitl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63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68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8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9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44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1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087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AFAFA"/>
            </a:gs>
            <a:gs pos="66000">
              <a:srgbClr val="F7F6F4"/>
            </a:gs>
            <a:gs pos="100000">
              <a:srgbClr val="C1C1C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778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96753"/>
            <a:ext cx="8229600" cy="492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1"/>
            <a:ext cx="6624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Insert the Title of the Talk here using the Footer Option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36296" y="6356351"/>
            <a:ext cx="14505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CD5F5-F489-4697-8849-AC1E2110C5B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6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1</a:t>
            </a:fld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335C32C-F25E-CE46-9923-96C7EE9E8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80084"/>
            <a:ext cx="8229600" cy="113813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b="1" dirty="0" err="1"/>
              <a:t>KnockLock</a:t>
            </a:r>
            <a:r>
              <a:rPr lang="en-US" dirty="0"/>
              <a:t> </a:t>
            </a:r>
            <a:br>
              <a:rPr lang="en-US" dirty="0"/>
            </a:br>
            <a:r>
              <a:rPr lang="en-US" i="1" dirty="0"/>
              <a:t>Unlock the natural way</a:t>
            </a:r>
          </a:p>
        </p:txBody>
      </p:sp>
      <p:pic>
        <p:nvPicPr>
          <p:cNvPr id="21" name="Inhaltsplatzhalter 5">
            <a:extLst>
              <a:ext uri="{FF2B5EF4-FFF2-40B4-BE49-F238E27FC236}">
                <a16:creationId xmlns:a16="http://schemas.microsoft.com/office/drawing/2014/main" id="{E5E907D5-3970-1048-A9F8-1114ADCB32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463408" y="1433136"/>
            <a:ext cx="4288989" cy="5976461"/>
          </a:xfrm>
        </p:spPr>
      </p:pic>
      <p:sp>
        <p:nvSpPr>
          <p:cNvPr id="22" name="Footer Placeholder 3">
            <a:extLst>
              <a:ext uri="{FF2B5EF4-FFF2-40B4-BE49-F238E27FC236}">
                <a16:creationId xmlns:a16="http://schemas.microsoft.com/office/drawing/2014/main" id="{B96DAD2F-6614-F548-B019-34CF9E46B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7544" y="6356351"/>
            <a:ext cx="6624736" cy="365125"/>
          </a:xfrm>
        </p:spPr>
        <p:txBody>
          <a:bodyPr/>
          <a:lstStyle/>
          <a:p>
            <a:r>
              <a:rPr lang="en-US" dirty="0" err="1"/>
              <a:t>Knocklock</a:t>
            </a:r>
            <a:r>
              <a:rPr lang="en-US" dirty="0"/>
              <a:t> – Zarwel, Müller</a:t>
            </a:r>
          </a:p>
        </p:txBody>
      </p:sp>
      <p:sp>
        <p:nvSpPr>
          <p:cNvPr id="23" name="Slide Number Placeholder 4">
            <a:extLst>
              <a:ext uri="{FF2B5EF4-FFF2-40B4-BE49-F238E27FC236}">
                <a16:creationId xmlns:a16="http://schemas.microsoft.com/office/drawing/2014/main" id="{9913748D-79E2-6041-89E5-743DF83121E8}"/>
              </a:ext>
            </a:extLst>
          </p:cNvPr>
          <p:cNvSpPr txBox="1">
            <a:spLocks/>
          </p:cNvSpPr>
          <p:nvPr/>
        </p:nvSpPr>
        <p:spPr>
          <a:xfrm>
            <a:off x="7236296" y="6356351"/>
            <a:ext cx="14505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8CD5F5-F489-4697-8849-AC1E2110C5BD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23915A6-F507-224B-AA9F-E48A694AD809}"/>
              </a:ext>
            </a:extLst>
          </p:cNvPr>
          <p:cNvSpPr/>
          <p:nvPr/>
        </p:nvSpPr>
        <p:spPr>
          <a:xfrm rot="5400000">
            <a:off x="3347761" y="2182666"/>
            <a:ext cx="2520280" cy="4392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6A6F88B-D8FC-B744-AF70-227E24427F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047" y="3634403"/>
            <a:ext cx="4103709" cy="1573927"/>
          </a:xfrm>
          <a:prstGeom prst="rect">
            <a:avLst/>
          </a:prstGeom>
        </p:spPr>
      </p:pic>
      <p:sp>
        <p:nvSpPr>
          <p:cNvPr id="26" name="Textfeld 25">
            <a:extLst>
              <a:ext uri="{FF2B5EF4-FFF2-40B4-BE49-F238E27FC236}">
                <a16:creationId xmlns:a16="http://schemas.microsoft.com/office/drawing/2014/main" id="{40A431B1-6E77-404E-B64C-BA30CB344066}"/>
              </a:ext>
            </a:extLst>
          </p:cNvPr>
          <p:cNvSpPr txBox="1"/>
          <p:nvPr/>
        </p:nvSpPr>
        <p:spPr>
          <a:xfrm>
            <a:off x="1835696" y="5997700"/>
            <a:ext cx="532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Just </a:t>
            </a:r>
            <a:r>
              <a:rPr lang="de-DE" dirty="0" err="1"/>
              <a:t>try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demo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7397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LMU SabonNext Demi"/>
        <a:ea typeface=""/>
        <a:cs typeface=""/>
      </a:majorFont>
      <a:minorFont>
        <a:latin typeface="LMU CompatilFac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</Words>
  <Application>Microsoft Macintosh PowerPoint</Application>
  <PresentationFormat>Bildschirmpräsentation (4:3)</PresentationFormat>
  <Paragraphs>5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Calibri</vt:lpstr>
      <vt:lpstr>LMU CompatilFact</vt:lpstr>
      <vt:lpstr>LMU SabonNext Demi</vt:lpstr>
      <vt:lpstr>Office Theme</vt:lpstr>
      <vt:lpstr>KnockLock  Unlock the natural way</vt:lpstr>
    </vt:vector>
  </TitlesOfParts>
  <Company>LMU München</Company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Max-Emanuel Maurer</dc:creator>
  <cp:lastModifiedBy>René Zarwel</cp:lastModifiedBy>
  <cp:revision>14</cp:revision>
  <dcterms:created xsi:type="dcterms:W3CDTF">2013-06-17T12:09:36Z</dcterms:created>
  <dcterms:modified xsi:type="dcterms:W3CDTF">2018-02-02T18:08:46Z</dcterms:modified>
</cp:coreProperties>
</file>

<file path=docProps/thumbnail.jpeg>
</file>